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0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2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7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9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A8C3-ABB2-42C8-91B1-895B6A44E91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95CB-4815-4506-9182-36C7C057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7" y="0"/>
            <a:ext cx="2001567" cy="24819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709880"/>
            <a:ext cx="12191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Кировское местное отделение</a:t>
            </a:r>
          </a:p>
          <a:p>
            <a:pPr algn="ctr"/>
            <a:r>
              <a:rPr lang="ru-RU" sz="2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Ленинградского областного отделения</a:t>
            </a:r>
          </a:p>
          <a:p>
            <a:pPr algn="ctr"/>
            <a:r>
              <a:rPr lang="ru-RU" sz="2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Общероссийской общественной организации </a:t>
            </a:r>
          </a:p>
          <a:p>
            <a:pPr algn="ctr"/>
            <a:r>
              <a:rPr lang="ru-RU" sz="20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«Всероссийское добровольное пожарное общество»</a:t>
            </a:r>
            <a:endParaRPr lang="ru-RU" sz="20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9225" y="2351314"/>
            <a:ext cx="94535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Методические рекомендации 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для руководителей ДЮП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«Весенне-летний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пожароопасный период»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5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7" y="1988457"/>
            <a:ext cx="2001567" cy="2481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8160" y="393224"/>
            <a:ext cx="94488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</a:rPr>
              <a:t>Не загромождайте дороги, проезды и подъезды к зданиям, сооружениям, открытым складам, </a:t>
            </a:r>
            <a:r>
              <a:rPr lang="ru-RU" sz="2400" b="1" dirty="0" err="1">
                <a:solidFill>
                  <a:srgbClr val="333333"/>
                </a:solidFill>
                <a:latin typeface="Georgia" panose="02040502050405020303" pitchFamily="18" charset="0"/>
              </a:rPr>
              <a:t>водоисточникам</a:t>
            </a:r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</a:rPr>
              <a:t>, используемым для целей пожаротушения, они должны быть всегда свободными для проезда пожарной техники;</a:t>
            </a:r>
            <a:endParaRPr lang="ru-RU" sz="2400" b="1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Шлагбаум во дворе дома №55 по ул.Куйбышева убрали, а проблема осталась  Красноуфимск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04" y="2332216"/>
            <a:ext cx="9432356" cy="402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1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0" y="2121150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742" y="470879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не оставляйте емкости с легковоспламеняющимися и горючими жидкостями, горючими газами на территориях, прилегающих к жилым домам;</a:t>
            </a:r>
            <a:endParaRPr lang="ru-RU" sz="24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0" name="Picture 2" descr="Горючие жидкости: описание, классы пожара и правила хран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2" y="1847850"/>
            <a:ext cx="9144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9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0" y="2191657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9091" y="1010138"/>
            <a:ext cx="79998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/>
              <a:t>не устраивайте свалки горючих отходов </a:t>
            </a:r>
            <a:endParaRPr lang="ru-RU" sz="2400" b="1" dirty="0" smtClean="0"/>
          </a:p>
          <a:p>
            <a:pPr algn="ctr" fontAlgn="base"/>
            <a:r>
              <a:rPr lang="ru-RU" sz="2400" b="1" dirty="0" smtClean="0"/>
              <a:t>на </a:t>
            </a:r>
            <a:r>
              <a:rPr lang="ru-RU" sz="2400" b="1" dirty="0"/>
              <a:t>территории поселения;</a:t>
            </a:r>
          </a:p>
        </p:txBody>
      </p:sp>
      <p:pic>
        <p:nvPicPr>
          <p:cNvPr id="8194" name="Picture 2" descr="Пожар на свалке под Чемодановкой осложняется множеством факто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0" y="1959429"/>
            <a:ext cx="7999824" cy="448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8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7" y="841828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4296229"/>
            <a:ext cx="1219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smtClean="0"/>
              <a:t>НЕ ДОПУСКАЙТЕ ШАЛОСТИ ДЕТЕЙ С ОГНЕМ. </a:t>
            </a:r>
          </a:p>
          <a:p>
            <a:pPr algn="just" fontAlgn="base"/>
            <a:r>
              <a:rPr lang="ru-RU" sz="2400" dirty="0" smtClean="0"/>
              <a:t>С </a:t>
            </a:r>
            <a:r>
              <a:rPr lang="ru-RU" sz="2400" dirty="0"/>
              <a:t>приходом теплого времени года дети большую часть времени проводят на улице, </a:t>
            </a:r>
          </a:p>
          <a:p>
            <a:pPr algn="just" fontAlgn="base"/>
            <a:r>
              <a:rPr lang="ru-RU" sz="2400" dirty="0"/>
              <a:t>пользуясь отсутствием должного внимания взрослых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 </a:t>
            </a:r>
            <a:r>
              <a:rPr lang="ru-RU" sz="2400" dirty="0"/>
              <a:t>часто с друзьями разводят костры вблизи зданий,</a:t>
            </a:r>
          </a:p>
          <a:p>
            <a:pPr algn="just" fontAlgn="base"/>
            <a:r>
              <a:rPr lang="ru-RU" sz="2400" dirty="0"/>
              <a:t> строений, около сельскохозяйственных массивов и, </a:t>
            </a:r>
          </a:p>
          <a:p>
            <a:pPr algn="just" fontAlgn="base"/>
            <a:r>
              <a:rPr lang="ru-RU" sz="2400" dirty="0"/>
              <a:t>увлекшись игрой, могут забыть затушить костёр, что приводит к большой беде.</a:t>
            </a:r>
          </a:p>
        </p:txBody>
      </p:sp>
      <p:pic>
        <p:nvPicPr>
          <p:cNvPr id="9222" name="Picture 6" descr="Детская шалость с огнем - Новости - 11-я городская поликлиника г. Мин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24" y="0"/>
            <a:ext cx="9733076" cy="387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7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жарная безопасность в зимний пожароопасный период | Восход Сураж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96"/>
            <a:ext cx="12192000" cy="69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14" y="-183365"/>
            <a:ext cx="2371839" cy="29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7" y="0"/>
            <a:ext cx="1574643" cy="19525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8231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Что такое весенне-летний 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пожароопасный период?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24" y="1968871"/>
            <a:ext cx="11858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Весна и лето — пожароопасный сезон.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Пожароопасный сезон </a:t>
            </a:r>
            <a:r>
              <a:rPr lang="ru-RU" sz="2400" b="1" dirty="0"/>
              <a:t>– это период времени года с момента таяния снегового покрова до наступления устойчивой дождливой осенней погоды или образования снегового покрова.</a:t>
            </a:r>
          </a:p>
          <a:p>
            <a:pPr algn="just"/>
            <a:r>
              <a:rPr lang="ru-RU" sz="2400" b="1" dirty="0"/>
              <a:t>Пожароопасный сезон разделяют на пожароопасные периоды: весенне-летний и осенне-зимний.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общей сложности весенне-летний пожароопасный период длится с 01 апреля по 20 сентября в зависимости от погодных условий.</a:t>
            </a:r>
          </a:p>
          <a:p>
            <a:pPr algn="just"/>
            <a:r>
              <a:rPr lang="ru-RU" sz="2400" b="1" dirty="0"/>
              <a:t>Пожароопасный период многие граждане принимают за особый противопожарный режим. Особый противопожарный режим — дополнительные требования пожарной безопасности, устанавливаемые органами государственной власти или органами местного самоуправления в случае повышения пожарной опасности на соответствующих территориях.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5069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133600"/>
            <a:ext cx="2001567" cy="2481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5724" y="888224"/>
            <a:ext cx="96229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По </a:t>
            </a:r>
            <a:r>
              <a:rPr lang="ru-RU" sz="2800" b="1" dirty="0"/>
              <a:t>статистике начавшаяся весной 2023 года серия пожаров, охватившая до 70 регионов страны. </a:t>
            </a:r>
          </a:p>
          <a:p>
            <a:pPr algn="just"/>
            <a:r>
              <a:rPr lang="ru-RU" sz="2800" b="1" dirty="0"/>
              <a:t>В мае возгорания фиксировали на почти 600 тысячах гектаров, к середине августа огнём было пройдено 4 млн гектаров (против 3,5 млн в 2022 году). Крупные пожары были зарегистрированы в Свердловской, Омской, Челябинской, Амурской областях, в Забайкальском и Хабаровском крае и Еврейской автономной области.</a:t>
            </a:r>
          </a:p>
          <a:p>
            <a:pPr algn="just"/>
            <a:r>
              <a:rPr lang="ru-RU" sz="2800" b="1" dirty="0"/>
              <a:t>По данным МЧС России всего  в 2023 году в стране произошло 350 тыс. пожаров, в которых погибли около 7,2 тыс.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97276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2017485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656" y="1384050"/>
            <a:ext cx="927462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Каждый год повторяется ситуация горения сухой прошлогодней травы, оттаявшего бытового мусора, что в свою очередь может привести и приводит к возгоранию насаждений лесных полос, выгоранию травянистой растительности на больших площадях.</a:t>
            </a:r>
          </a:p>
          <a:p>
            <a:pPr algn="just" fontAlgn="base"/>
            <a:r>
              <a:rPr lang="ru-RU" sz="2400" b="1" dirty="0"/>
              <a:t>С наступлением весенне-летнего пожароопасного периода 2023 года сотрудники пожарной охраны обращаются к гражданам с просьбой соблюдать меры безопасности при обращении с огнем!</a:t>
            </a:r>
          </a:p>
          <a:p>
            <a:pPr algn="just" fontAlgn="base"/>
            <a:r>
              <a:rPr lang="ru-RU" sz="2400" b="1" dirty="0"/>
              <a:t>Чтобы не допустить возникновения пожара, необходимо знать и соблюдать элементарные Правила пожарной безопасности в период пожароопасного сезона (в период устойчивой сухой, жаркой и ветреной погоды):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84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" y="2025801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5142" y="456141"/>
            <a:ext cx="92891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</a:rPr>
              <a:t>С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воевременно очищайте приусадебный участок и прилегающую к нему территорию от горючих отходов, мусора, опавших листьев и сухой травянистой растительности</a:t>
            </a:r>
            <a:endParaRPr lang="ru-RU" sz="2400" b="1" dirty="0"/>
          </a:p>
        </p:txBody>
      </p:sp>
      <p:pic>
        <p:nvPicPr>
          <p:cNvPr id="2050" name="Picture 2" descr="Кубань первой в России ввела пожароопасный сезон в 2024 году | Краснодар.  Новости |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2" y="2169431"/>
            <a:ext cx="9289144" cy="442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625"/>
            <a:ext cx="97536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6" y="2191657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171" y="456141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/>
              <a:t>выжигайте сухую травянистую растительность на земельных участках, непосредственно прилегающих к зданиям, сооружениям, жилым домам, хозяйственным постройкам; не разводите костров вблизи зданий и строений</a:t>
            </a:r>
          </a:p>
        </p:txBody>
      </p:sp>
      <p:pic>
        <p:nvPicPr>
          <p:cNvPr id="3074" name="Picture 2" descr="Памятка о мерах пожарной безопасности в весенне-летний пожароопасный период  – Внутригородское муниципальное образование Светлановск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1" y="2025801"/>
            <a:ext cx="9144000" cy="483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5" y="2177143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9314" y="640806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/>
              <a:t>выжигайте стерню, пожнивные остатки, сухую травянистую растительность на землях сельскохозяйственного назначения и землях запаса; не разводите костры на полях</a:t>
            </a:r>
          </a:p>
        </p:txBody>
      </p:sp>
      <p:pic>
        <p:nvPicPr>
          <p:cNvPr id="4098" name="Picture 2" descr="Пожароопасный сезон открыт в большинстве регионов России - Ведом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14" y="1794694"/>
            <a:ext cx="9144000" cy="506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1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" y="2220685"/>
            <a:ext cx="2001567" cy="248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640806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333333"/>
                </a:solidFill>
                <a:latin typeface="Georgia" panose="02040502050405020303" pitchFamily="18" charset="0"/>
              </a:rPr>
              <a:t>О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бустраивайте противопожарные разрывы между постройками и приусадебными участками путем выкоса травы и вспашки;</a:t>
            </a:r>
            <a:endParaRPr lang="ru-RU" sz="24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124" name="Picture 4" descr="Противопожарные разрывы между зданиями и сооружениями | Ст-Ав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841135"/>
            <a:ext cx="9042400" cy="493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64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381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2024-03-24T13:24:45Z</dcterms:created>
  <dcterms:modified xsi:type="dcterms:W3CDTF">2024-03-24T14:15:46Z</dcterms:modified>
</cp:coreProperties>
</file>